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5FD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>
    <p:restoredLeft sz="15620"/>
    <p:restoredTop sz="94660"/>
  </p:normalViewPr>
  <p:slideViewPr>
    <p:cSldViewPr snapToGrid="0" snapToObjects="1">
      <p:cViewPr varScale="1">
        <p:scale>
          <a:sx n="31" d="100"/>
          <a:sy n="31" d="100"/>
        </p:scale>
        <p:origin x="-1360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printerSettings" Target="printerSettings/printerSettings1.bin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Relationship Id="rId3" Type="http://schemas.openxmlformats.org/officeDocument/2006/relationships/image" Target="../media/image6.pn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Relationship Id="rId3" Type="http://schemas.openxmlformats.org/officeDocument/2006/relationships/image" Target="../media/image8.pn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Relationship Id="rId3" Type="http://schemas.openxmlformats.org/officeDocument/2006/relationships/image" Target="../media/image6.png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TitleSlid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367" y="187452"/>
            <a:ext cx="8827266" cy="6483096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F5DBA-4386-6B4C-A479-4B0562412F4E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00200" y="2492375"/>
            <a:ext cx="6762749" cy="1470025"/>
          </a:xfrm>
        </p:spPr>
        <p:txBody>
          <a:bodyPr/>
          <a:lstStyle>
            <a:lvl1pPr algn="r">
              <a:defRPr sz="4400"/>
            </a:lvl1pPr>
          </a:lstStyle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00201" y="3966882"/>
            <a:ext cx="6762749" cy="1752600"/>
          </a:xfrm>
        </p:spPr>
        <p:txBody>
          <a:bodyPr>
            <a:normAutofit/>
          </a:bodyPr>
          <a:lstStyle>
            <a:lvl1pPr marL="0" indent="0" algn="r">
              <a:spcBef>
                <a:spcPts val="600"/>
              </a:spcBef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0D1533-4248-0B4E-A1DA-FEBF5F7EB859}" type="datetimeFigureOut">
              <a:rPr lang="en-US" smtClean="0"/>
              <a:t>2016-06-02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0D1533-4248-0B4E-A1DA-FEBF5F7EB859}" type="datetimeFigureOut">
              <a:rPr lang="en-US" smtClean="0"/>
              <a:t>2016-06-02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F5DBA-4386-6B4C-A479-4B0562412F4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ContentCaption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367" y="187452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4" y="590550"/>
            <a:ext cx="3657600" cy="11620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93023" y="739588"/>
            <a:ext cx="3657600" cy="5308787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79464" y="1816100"/>
            <a:ext cx="3657600" cy="3822700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0D1533-4248-0B4E-A1DA-FEBF5F7EB859}" type="datetimeFigureOut">
              <a:rPr lang="en-US" smtClean="0"/>
              <a:t>2016-06-02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F5DBA-4386-6B4C-A479-4B0562412F4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PictureCaption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8977" y="187452"/>
            <a:ext cx="853665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86200" y="533400"/>
            <a:ext cx="4476750" cy="1252538"/>
          </a:xfrm>
        </p:spPr>
        <p:txBody>
          <a:bodyPr anchor="b"/>
          <a:lstStyle>
            <a:lvl1pPr algn="l">
              <a:defRPr sz="3600" b="0"/>
            </a:lvl1pPr>
          </a:lstStyle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86124" y="1828800"/>
            <a:ext cx="4474539" cy="3810000"/>
          </a:xfrm>
        </p:spPr>
        <p:txBody>
          <a:bodyPr>
            <a:normAutofit/>
          </a:bodyPr>
          <a:lstStyle>
            <a:lvl1pPr marL="0" indent="0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886124" y="6288741"/>
            <a:ext cx="1887537" cy="365125"/>
          </a:xfrm>
        </p:spPr>
        <p:txBody>
          <a:bodyPr/>
          <a:lstStyle/>
          <a:p>
            <a:fld id="{910D1533-4248-0B4E-A1DA-FEBF5F7EB859}" type="datetimeFigureOut">
              <a:rPr lang="en-US" smtClean="0"/>
              <a:t>2016-06-02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867399" y="6288741"/>
            <a:ext cx="2675965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F5DBA-4386-6B4C-A479-4B0562412F4E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flipH="1">
            <a:off x="188253" y="179292"/>
            <a:ext cx="3281087" cy="6483096"/>
          </a:xfrm>
          <a:prstGeom prst="round1Rect">
            <a:avLst>
              <a:gd name="adj" fmla="val 17325"/>
            </a:avLst>
          </a:prstGeom>
          <a:blipFill dpi="0" rotWithShape="0">
            <a:blip r:embed="rId3"/>
            <a:srcRect/>
            <a:stretch>
              <a:fillRect/>
            </a:stretch>
          </a:blipFill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CA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Overlay-PictureCaption-Extra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367" y="187452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10953" y="533400"/>
            <a:ext cx="3657600" cy="1252538"/>
          </a:xfrm>
        </p:spPr>
        <p:txBody>
          <a:bodyPr anchor="b"/>
          <a:lstStyle>
            <a:lvl1pPr algn="l">
              <a:defRPr sz="3600" b="0"/>
            </a:lvl1pPr>
          </a:lstStyle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flipH="1">
            <a:off x="596153" y="1600199"/>
            <a:ext cx="3657600" cy="3657601"/>
          </a:xfrm>
          <a:prstGeom prst="ellipse">
            <a:avLst/>
          </a:prstGeom>
          <a:blipFill dpi="0" rotWithShape="0">
            <a:blip r:embed="rId3" cstate="print"/>
            <a:srcRect/>
            <a:stretch>
              <a:fillRect/>
            </a:stretch>
          </a:blipFill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CA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10412" y="1828800"/>
            <a:ext cx="3657600" cy="3810000"/>
          </a:xfrm>
        </p:spPr>
        <p:txBody>
          <a:bodyPr>
            <a:normAutofit/>
          </a:bodyPr>
          <a:lstStyle>
            <a:lvl1pPr marL="0" indent="0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81000" y="6288741"/>
            <a:ext cx="1865125" cy="365125"/>
          </a:xfrm>
        </p:spPr>
        <p:txBody>
          <a:bodyPr/>
          <a:lstStyle/>
          <a:p>
            <a:fld id="{910D1533-4248-0B4E-A1DA-FEBF5F7EB859}" type="datetimeFigureOut">
              <a:rPr lang="en-US" smtClean="0"/>
              <a:t>2016-06-02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25813" y="6288741"/>
            <a:ext cx="5217551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F5DBA-4386-6B4C-A479-4B0562412F4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Overlay-PictureCaption-Extra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367" y="187452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8038" y="3778624"/>
            <a:ext cx="7560515" cy="1102658"/>
          </a:xfrm>
        </p:spPr>
        <p:txBody>
          <a:bodyPr anchor="b"/>
          <a:lstStyle>
            <a:lvl1pPr algn="l">
              <a:defRPr sz="3600" b="0"/>
            </a:lvl1pPr>
          </a:lstStyle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flipH="1">
            <a:off x="871584" y="762000"/>
            <a:ext cx="7427726" cy="2989730"/>
          </a:xfrm>
          <a:prstGeom prst="roundRect">
            <a:avLst>
              <a:gd name="adj" fmla="val 7476"/>
            </a:avLst>
          </a:prstGeom>
          <a:blipFill dpi="0" rotWithShape="0">
            <a:blip r:embed="rId3"/>
            <a:srcRect/>
            <a:stretch>
              <a:fillRect/>
            </a:stretch>
          </a:blipFill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CA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08034" y="4827493"/>
            <a:ext cx="7559977" cy="1220881"/>
          </a:xfrm>
        </p:spPr>
        <p:txBody>
          <a:bodyPr>
            <a:normAutofit/>
          </a:bodyPr>
          <a:lstStyle>
            <a:lvl1pPr marL="0" indent="0">
              <a:spcBef>
                <a:spcPts val="3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81000" y="6288741"/>
            <a:ext cx="1865125" cy="365125"/>
          </a:xfrm>
        </p:spPr>
        <p:txBody>
          <a:bodyPr/>
          <a:lstStyle/>
          <a:p>
            <a:fld id="{910D1533-4248-0B4E-A1DA-FEBF5F7EB859}" type="datetimeFigureOut">
              <a:rPr lang="en-US" smtClean="0"/>
              <a:t>2016-06-02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25813" y="6288741"/>
            <a:ext cx="5217551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F5DBA-4386-6B4C-A479-4B0562412F4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0D1533-4248-0B4E-A1DA-FEBF5F7EB859}" type="datetimeFigureOut">
              <a:rPr lang="en-US" smtClean="0"/>
              <a:t>2016-06-02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F5DBA-4386-6B4C-A479-4B0562412F4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28646" y="779463"/>
            <a:ext cx="1358153" cy="5268912"/>
          </a:xfrm>
        </p:spPr>
        <p:txBody>
          <a:bodyPr vert="eaVert"/>
          <a:lstStyle/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9462" y="779464"/>
            <a:ext cx="6170613" cy="5268911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0D1533-4248-0B4E-A1DA-FEBF5F7EB859}" type="datetimeFigureOut">
              <a:rPr lang="en-US" smtClean="0"/>
              <a:t>2016-06-02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F5DBA-4386-6B4C-A479-4B0562412F4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0D1533-4248-0B4E-A1DA-FEBF5F7EB859}" type="datetimeFigureOut">
              <a:rPr lang="en-US" smtClean="0"/>
              <a:t>2016-06-02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F5DBA-4386-6B4C-A479-4B0562412F4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SectionHead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367" y="187452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3" y="2591360"/>
            <a:ext cx="7583487" cy="1362075"/>
          </a:xfrm>
        </p:spPr>
        <p:txBody>
          <a:bodyPr anchor="b" anchorCtr="0">
            <a:noAutofit/>
          </a:bodyPr>
          <a:lstStyle>
            <a:lvl1pPr algn="l">
              <a:defRPr sz="4400" b="1" cap="none" baseline="0">
                <a:solidFill>
                  <a:schemeClr val="bg1"/>
                </a:solidFill>
              </a:defRPr>
            </a:lvl1pPr>
          </a:lstStyle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463" y="3950354"/>
            <a:ext cx="7583487" cy="1500187"/>
          </a:xfrm>
        </p:spPr>
        <p:txBody>
          <a:bodyPr anchor="t" anchorCtr="0"/>
          <a:lstStyle>
            <a:lvl1pPr marL="0" indent="0" algn="l">
              <a:spcBef>
                <a:spcPts val="600"/>
              </a:spcBef>
              <a:buNone/>
              <a:defRPr sz="2000" cap="none" baseline="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0D1533-4248-0B4E-A1DA-FEBF5F7EB859}" type="datetimeFigureOut">
              <a:rPr lang="en-US" smtClean="0"/>
              <a:t>2016-06-02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F5DBA-4386-6B4C-A479-4B0562412F4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79462" y="1828800"/>
            <a:ext cx="3657600" cy="42195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8541" y="1828800"/>
            <a:ext cx="3657600" cy="42195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0D1533-4248-0B4E-A1DA-FEBF5F7EB859}" type="datetimeFigureOut">
              <a:rPr lang="en-US" smtClean="0"/>
              <a:t>2016-06-02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F5DBA-4386-6B4C-A479-4B0562412F4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3" y="381000"/>
            <a:ext cx="7583487" cy="1044388"/>
          </a:xfrm>
        </p:spPr>
        <p:txBody>
          <a:bodyPr/>
          <a:lstStyle>
            <a:lvl1pPr>
              <a:defRPr/>
            </a:lvl1pPr>
          </a:lstStyle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463" y="1438835"/>
            <a:ext cx="3657600" cy="789828"/>
          </a:xfrm>
        </p:spPr>
        <p:txBody>
          <a:bodyPr anchor="b">
            <a:noAutofit/>
          </a:bodyPr>
          <a:lstStyle>
            <a:lvl1pPr marL="0" indent="0" algn="ctr">
              <a:lnSpc>
                <a:spcPts val="3000"/>
              </a:lnSpc>
              <a:spcBef>
                <a:spcPts val="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79463" y="2362199"/>
            <a:ext cx="3657600" cy="36861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5350" y="1438835"/>
            <a:ext cx="3657600" cy="789828"/>
          </a:xfrm>
        </p:spPr>
        <p:txBody>
          <a:bodyPr anchor="b">
            <a:noAutofit/>
          </a:bodyPr>
          <a:lstStyle>
            <a:lvl1pPr marL="0" indent="0" algn="ctr">
              <a:lnSpc>
                <a:spcPts val="3000"/>
              </a:lnSpc>
              <a:spcBef>
                <a:spcPts val="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5350" y="2362199"/>
            <a:ext cx="3657600" cy="36861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0D1533-4248-0B4E-A1DA-FEBF5F7EB859}" type="datetimeFigureOut">
              <a:rPr lang="en-US" smtClean="0"/>
              <a:t>2016-06-02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F5DBA-4386-6B4C-A479-4B0562412F4E}" type="slidenum">
              <a:rPr lang="en-US" smtClean="0"/>
              <a:t>‹#›</a:t>
            </a:fld>
            <a:endParaRPr lang="en-US"/>
          </a:p>
        </p:txBody>
      </p:sp>
      <p:cxnSp>
        <p:nvCxnSpPr>
          <p:cNvPr id="12" name="Straight Connector 11"/>
          <p:cNvCxnSpPr/>
          <p:nvPr/>
        </p:nvCxnSpPr>
        <p:spPr>
          <a:xfrm>
            <a:off x="874059" y="2286000"/>
            <a:ext cx="3563003" cy="1588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815840" y="2286000"/>
            <a:ext cx="3566160" cy="1588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874059" y="2286000"/>
            <a:ext cx="3563003" cy="1588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4815840" y="2286000"/>
            <a:ext cx="3566160" cy="1588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Content, Top and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79462" y="1828801"/>
            <a:ext cx="7585076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0D1533-4248-0B4E-A1DA-FEBF5F7EB859}" type="datetimeFigureOut">
              <a:rPr lang="en-US" smtClean="0"/>
              <a:t>2016-06-02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F5DBA-4386-6B4C-A479-4B0562412F4E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Content Placeholder 2"/>
          <p:cNvSpPr>
            <a:spLocks noGrp="1"/>
          </p:cNvSpPr>
          <p:nvPr>
            <p:ph sz="half" idx="13"/>
          </p:nvPr>
        </p:nvSpPr>
        <p:spPr>
          <a:xfrm>
            <a:off x="779462" y="3991816"/>
            <a:ext cx="7585076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0953" y="1828801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0D1533-4248-0B4E-A1DA-FEBF5F7EB859}" type="datetimeFigureOut">
              <a:rPr lang="en-US" smtClean="0"/>
              <a:t>2016-06-02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F5DBA-4386-6B4C-A479-4B0562412F4E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Content Placeholder 2"/>
          <p:cNvSpPr>
            <a:spLocks noGrp="1"/>
          </p:cNvSpPr>
          <p:nvPr>
            <p:ph sz="half" idx="13"/>
          </p:nvPr>
        </p:nvSpPr>
        <p:spPr>
          <a:xfrm>
            <a:off x="4710953" y="3991816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11" name="Content Placeholder 2"/>
          <p:cNvSpPr>
            <a:spLocks noGrp="1"/>
          </p:cNvSpPr>
          <p:nvPr>
            <p:ph sz="half" idx="14"/>
          </p:nvPr>
        </p:nvSpPr>
        <p:spPr>
          <a:xfrm>
            <a:off x="779462" y="1828800"/>
            <a:ext cx="3657600" cy="42195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0D1533-4248-0B4E-A1DA-FEBF5F7EB859}" type="datetimeFigureOut">
              <a:rPr lang="en-US" smtClean="0"/>
              <a:t>2016-06-02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F5DBA-4386-6B4C-A479-4B0562412F4E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Content Placeholder 2"/>
          <p:cNvSpPr>
            <a:spLocks noGrp="1"/>
          </p:cNvSpPr>
          <p:nvPr>
            <p:ph sz="half" idx="14"/>
          </p:nvPr>
        </p:nvSpPr>
        <p:spPr>
          <a:xfrm>
            <a:off x="779463" y="1828801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13" name="Content Placeholder 2"/>
          <p:cNvSpPr>
            <a:spLocks noGrp="1"/>
          </p:cNvSpPr>
          <p:nvPr>
            <p:ph sz="half" idx="15"/>
          </p:nvPr>
        </p:nvSpPr>
        <p:spPr>
          <a:xfrm>
            <a:off x="779463" y="3991816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14" name="Content Placeholder 2"/>
          <p:cNvSpPr>
            <a:spLocks noGrp="1"/>
          </p:cNvSpPr>
          <p:nvPr>
            <p:ph sz="half" idx="1"/>
          </p:nvPr>
        </p:nvSpPr>
        <p:spPr>
          <a:xfrm>
            <a:off x="4710953" y="1828801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15" name="Content Placeholder 2"/>
          <p:cNvSpPr>
            <a:spLocks noGrp="1"/>
          </p:cNvSpPr>
          <p:nvPr>
            <p:ph sz="half" idx="13"/>
          </p:nvPr>
        </p:nvSpPr>
        <p:spPr>
          <a:xfrm>
            <a:off x="4710953" y="3991816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0D1533-4248-0B4E-A1DA-FEBF5F7EB859}" type="datetimeFigureOut">
              <a:rPr lang="en-US" smtClean="0"/>
              <a:t>2016-06-02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F5DBA-4386-6B4C-A479-4B0562412F4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 Diagonal Corner Rectangle 7"/>
          <p:cNvSpPr/>
          <p:nvPr/>
        </p:nvSpPr>
        <p:spPr>
          <a:xfrm>
            <a:off x="189707" y="189707"/>
            <a:ext cx="8764587" cy="6478587"/>
          </a:xfrm>
          <a:prstGeom prst="round2DiagRect">
            <a:avLst>
              <a:gd name="adj1" fmla="val 9416"/>
              <a:gd name="adj2" fmla="val 0"/>
            </a:avLst>
          </a:prstGeom>
          <a:gradFill>
            <a:gsLst>
              <a:gs pos="17000">
                <a:schemeClr val="bg2"/>
              </a:gs>
              <a:gs pos="100000">
                <a:schemeClr val="tx2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9463" y="381000"/>
            <a:ext cx="7583487" cy="1044388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463" y="1828800"/>
            <a:ext cx="7583487" cy="42089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81000" y="6288741"/>
            <a:ext cx="188753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910D1533-4248-0B4E-A1DA-FEBF5F7EB859}" type="datetimeFigureOut">
              <a:rPr lang="en-US" smtClean="0"/>
              <a:t>2016-06-02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04615" y="6288741"/>
            <a:ext cx="52387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4411" y="219635"/>
            <a:ext cx="49305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8A2F5DBA-4386-6B4C-A479-4B0562412F4E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</p:sldLayoutIdLst>
  <p:txStyles>
    <p:titleStyle>
      <a:lvl1pPr algn="l" defTabSz="914400" rtl="0" eaLnBrk="1" latinLnBrk="0" hangingPunct="1">
        <a:spcBef>
          <a:spcPct val="0"/>
        </a:spcBef>
        <a:buNone/>
        <a:defRPr sz="38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82575" indent="-282575" algn="l" defTabSz="914400" rtl="0" eaLnBrk="1" latinLnBrk="0" hangingPunct="1">
        <a:spcBef>
          <a:spcPts val="2000"/>
        </a:spcBef>
        <a:buFont typeface="Wingdings 2" pitchFamily="18" charset="2"/>
        <a:buChar char=""/>
        <a:defRPr sz="2200" kern="1200">
          <a:solidFill>
            <a:schemeClr val="bg1"/>
          </a:solidFill>
          <a:latin typeface="+mn-lt"/>
          <a:ea typeface="+mn-ea"/>
          <a:cs typeface="+mn-cs"/>
        </a:defRPr>
      </a:lvl1pPr>
      <a:lvl2pPr marL="577850" indent="-295275" algn="l" defTabSz="914400" rtl="0" eaLnBrk="1" latinLnBrk="0" hangingPunct="1">
        <a:spcBef>
          <a:spcPts val="600"/>
        </a:spcBef>
        <a:buFont typeface="Wingdings 2" pitchFamily="18" charset="2"/>
        <a:buChar char=""/>
        <a:defRPr sz="2000" kern="1200">
          <a:solidFill>
            <a:schemeClr val="bg1"/>
          </a:solidFill>
          <a:latin typeface="+mn-lt"/>
          <a:ea typeface="+mn-ea"/>
          <a:cs typeface="+mn-cs"/>
        </a:defRPr>
      </a:lvl2pPr>
      <a:lvl3pPr marL="860425" indent="-282575" algn="l" defTabSz="914400" rtl="0" eaLnBrk="1" latinLnBrk="0" hangingPunct="1">
        <a:spcBef>
          <a:spcPts val="600"/>
        </a:spcBef>
        <a:buFont typeface="Wingdings 2" pitchFamily="18" charset="2"/>
        <a:buChar char=""/>
        <a:defRPr sz="1800" kern="1200">
          <a:solidFill>
            <a:schemeClr val="bg1"/>
          </a:solidFill>
          <a:latin typeface="+mn-lt"/>
          <a:ea typeface="+mn-ea"/>
          <a:cs typeface="+mn-cs"/>
        </a:defRPr>
      </a:lvl3pPr>
      <a:lvl4pPr marL="1143000" indent="-282575" algn="l" defTabSz="914400" rtl="0" eaLnBrk="1" latinLnBrk="0" hangingPunct="1">
        <a:spcBef>
          <a:spcPts val="600"/>
        </a:spcBef>
        <a:buFont typeface="Wingdings 2" pitchFamily="18" charset="2"/>
        <a:buChar char=""/>
        <a:defRPr sz="1800" kern="1200">
          <a:solidFill>
            <a:schemeClr val="bg1"/>
          </a:solidFill>
          <a:latin typeface="+mn-lt"/>
          <a:ea typeface="+mn-ea"/>
          <a:cs typeface="+mn-cs"/>
        </a:defRPr>
      </a:lvl4pPr>
      <a:lvl5pPr marL="1425575" indent="-282575" algn="l" defTabSz="914400" rtl="0" eaLnBrk="1" latinLnBrk="0" hangingPunct="1">
        <a:spcBef>
          <a:spcPts val="600"/>
        </a:spcBef>
        <a:buFont typeface="Wingdings 2" pitchFamily="18" charset="2"/>
        <a:buChar char=""/>
        <a:defRPr sz="1800" kern="1200">
          <a:solidFill>
            <a:schemeClr val="bg1"/>
          </a:solidFill>
          <a:latin typeface="+mn-lt"/>
          <a:ea typeface="+mn-ea"/>
          <a:cs typeface="+mn-cs"/>
        </a:defRPr>
      </a:lvl5pPr>
      <a:lvl6pPr marL="1711325" indent="-288925" algn="l" defTabSz="914400" rtl="0" eaLnBrk="1" latinLnBrk="0" hangingPunct="1">
        <a:spcBef>
          <a:spcPct val="20000"/>
        </a:spcBef>
        <a:buFont typeface="Wingdings 2" pitchFamily="18" charset="2"/>
        <a:buChar char=""/>
        <a:defRPr lang="en-US" sz="1800" kern="1200" dirty="0" smtClean="0">
          <a:solidFill>
            <a:schemeClr val="bg1"/>
          </a:solidFill>
          <a:latin typeface="+mn-lt"/>
          <a:ea typeface="+mn-ea"/>
          <a:cs typeface="+mn-cs"/>
        </a:defRPr>
      </a:lvl6pPr>
      <a:lvl7pPr marL="2000250" indent="-288925" algn="l" defTabSz="914400" rtl="0" eaLnBrk="1" latinLnBrk="0" hangingPunct="1">
        <a:spcBef>
          <a:spcPct val="20000"/>
        </a:spcBef>
        <a:buFont typeface="Wingdings 2" pitchFamily="18" charset="2"/>
        <a:buChar char=""/>
        <a:defRPr lang="en-US" sz="1800" kern="1200" dirty="0" smtClean="0">
          <a:solidFill>
            <a:schemeClr val="bg1"/>
          </a:solidFill>
          <a:latin typeface="+mn-lt"/>
          <a:ea typeface="+mn-ea"/>
          <a:cs typeface="+mn-cs"/>
        </a:defRPr>
      </a:lvl7pPr>
      <a:lvl8pPr marL="2290763" indent="-288925" algn="l" defTabSz="914400" rtl="0" eaLnBrk="1" latinLnBrk="0" hangingPunct="1">
        <a:spcBef>
          <a:spcPct val="20000"/>
        </a:spcBef>
        <a:buFont typeface="Wingdings 2" pitchFamily="18" charset="2"/>
        <a:buChar char=""/>
        <a:defRPr lang="en-US" sz="1800" kern="1200" dirty="0" smtClean="0">
          <a:solidFill>
            <a:schemeClr val="bg1"/>
          </a:solidFill>
          <a:latin typeface="+mn-lt"/>
          <a:ea typeface="+mn-ea"/>
          <a:cs typeface="+mn-cs"/>
        </a:defRPr>
      </a:lvl8pPr>
      <a:lvl9pPr marL="2571750" indent="-288925" algn="l" defTabSz="914400" rtl="0" eaLnBrk="1" latinLnBrk="0" hangingPunct="1">
        <a:spcBef>
          <a:spcPct val="20000"/>
        </a:spcBef>
        <a:buFont typeface="Wingdings 2" pitchFamily="18" charset="2"/>
        <a:buChar char=""/>
        <a:defRPr lang="en-US" sz="1800" kern="1200" dirty="0">
          <a:solidFill>
            <a:schemeClr val="bg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9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-2175197" y="490418"/>
            <a:ext cx="9417471" cy="4011372"/>
          </a:xfrm>
        </p:spPr>
        <p:txBody>
          <a:bodyPr/>
          <a:lstStyle/>
          <a:p>
            <a:r>
              <a:rPr lang="en-US" sz="9600" dirty="0" smtClean="0">
                <a:ln>
                  <a:solidFill>
                    <a:srgbClr val="3366FF"/>
                  </a:solidFill>
                </a:ln>
                <a:solidFill>
                  <a:srgbClr val="35FDFF"/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</a:effectLst>
              </a:rPr>
              <a:t>Insolated</a:t>
            </a:r>
            <a:br>
              <a:rPr lang="en-US" sz="9600" dirty="0" smtClean="0">
                <a:ln>
                  <a:solidFill>
                    <a:srgbClr val="3366FF"/>
                  </a:solidFill>
                </a:ln>
                <a:solidFill>
                  <a:srgbClr val="35FDFF"/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</a:effectLst>
              </a:rPr>
            </a:br>
            <a:r>
              <a:rPr lang="en-US" sz="9600" dirty="0" smtClean="0">
                <a:ln>
                  <a:solidFill>
                    <a:srgbClr val="3366FF"/>
                  </a:solidFill>
                </a:ln>
                <a:solidFill>
                  <a:srgbClr val="35FDFF"/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</a:effectLst>
              </a:rPr>
              <a:t>jacket</a:t>
            </a:r>
            <a:r>
              <a:rPr lang="en-US" sz="8000" dirty="0" smtClean="0">
                <a:ln>
                  <a:solidFill>
                    <a:srgbClr val="3366FF"/>
                  </a:solidFill>
                </a:ln>
                <a:solidFill>
                  <a:srgbClr val="35FDFF"/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</a:effectLst>
              </a:rPr>
              <a:t>!  </a:t>
            </a:r>
            <a:endParaRPr lang="en-US" sz="8000" dirty="0">
              <a:ln>
                <a:solidFill>
                  <a:srgbClr val="3366FF"/>
                </a:solidFill>
              </a:ln>
              <a:solidFill>
                <a:srgbClr val="35FDFF"/>
              </a:solidFill>
              <a:effectLst>
                <a:glow rad="139700">
                  <a:schemeClr val="accent6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25491" y="5784423"/>
            <a:ext cx="6525589" cy="528143"/>
          </a:xfrm>
        </p:spPr>
        <p:txBody>
          <a:bodyPr/>
          <a:lstStyle/>
          <a:p>
            <a:r>
              <a:rPr lang="en-US" dirty="0" smtClean="0"/>
              <a:t>Hailey &amp; </a:t>
            </a:r>
            <a:r>
              <a:rPr lang="en-US" dirty="0" err="1"/>
              <a:t>J</a:t>
            </a:r>
            <a:r>
              <a:rPr lang="en-US" dirty="0" err="1" smtClean="0"/>
              <a:t>aielyn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75678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69900" y="691616"/>
            <a:ext cx="8655304" cy="1200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A insolated jacket that keeps you warm,</a:t>
            </a:r>
            <a:r>
              <a:rPr lang="en-US" sz="2400" dirty="0"/>
              <a:t> </a:t>
            </a:r>
            <a:r>
              <a:rPr lang="en-US" sz="2400" dirty="0" smtClean="0"/>
              <a:t>also has ear buds attached!       </a:t>
            </a:r>
          </a:p>
          <a:p>
            <a:pPr algn="ctr"/>
            <a:endParaRPr lang="en-US" sz="2400" dirty="0"/>
          </a:p>
        </p:txBody>
      </p:sp>
      <p:pic>
        <p:nvPicPr>
          <p:cNvPr id="6" name="Picture 5" descr="http://s7d5.scene7.com/is/image/ColumbiaSportswear2/WL4047_540_t1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13667" y="1698244"/>
            <a:ext cx="4406562" cy="4911138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TextBox 6"/>
          <p:cNvSpPr txBox="1"/>
          <p:nvPr/>
        </p:nvSpPr>
        <p:spPr>
          <a:xfrm>
            <a:off x="474318" y="2203128"/>
            <a:ext cx="34952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The jacket cost $230.00</a:t>
            </a:r>
            <a:endParaRPr lang="en-US" sz="2400" dirty="0"/>
          </a:p>
        </p:txBody>
      </p:sp>
      <p:sp>
        <p:nvSpPr>
          <p:cNvPr id="8" name="TextBox 7"/>
          <p:cNvSpPr txBox="1"/>
          <p:nvPr/>
        </p:nvSpPr>
        <p:spPr>
          <a:xfrm>
            <a:off x="596722" y="3136397"/>
            <a:ext cx="356524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The jacket is made from </a:t>
            </a:r>
          </a:p>
          <a:p>
            <a:r>
              <a:rPr lang="en-US" sz="2400" dirty="0" smtClean="0"/>
              <a:t>Columbia.</a:t>
            </a:r>
            <a:endParaRPr lang="en-US" sz="2400" dirty="0"/>
          </a:p>
        </p:txBody>
      </p:sp>
      <p:sp>
        <p:nvSpPr>
          <p:cNvPr id="9" name="TextBox 8"/>
          <p:cNvSpPr txBox="1"/>
          <p:nvPr/>
        </p:nvSpPr>
        <p:spPr>
          <a:xfrm>
            <a:off x="535520" y="4452154"/>
            <a:ext cx="3954929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The </a:t>
            </a:r>
            <a:r>
              <a:rPr lang="en-US" sz="2400" dirty="0"/>
              <a:t>C</a:t>
            </a:r>
            <a:r>
              <a:rPr lang="en-US" sz="2400" dirty="0" smtClean="0"/>
              <a:t>olumbia company is</a:t>
            </a:r>
          </a:p>
          <a:p>
            <a:r>
              <a:rPr lang="en-US" sz="2400" dirty="0" smtClean="0"/>
              <a:t>Located in United States of</a:t>
            </a:r>
          </a:p>
          <a:p>
            <a:r>
              <a:rPr lang="en-US" sz="2400" dirty="0" smtClean="0"/>
              <a:t>America.</a:t>
            </a:r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330042113"/>
      </p:ext>
    </p:extLst>
  </p:cSld>
  <p:clrMapOvr>
    <a:masterClrMapping/>
  </p:clrMapOvr>
  <p:transition xmlns:p14="http://schemas.microsoft.com/office/powerpoint/2010/main" spd="slow">
    <p:randomBar dir="vert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4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286000" y="982176"/>
            <a:ext cx="4572000" cy="452431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b="1" dirty="0"/>
              <a:t>         </a:t>
            </a:r>
            <a:endParaRPr lang="en-CA" sz="2000" dirty="0"/>
          </a:p>
          <a:p>
            <a:pPr lvl="0"/>
            <a:r>
              <a:rPr lang="en-US" dirty="0" smtClean="0"/>
              <a:t> </a:t>
            </a:r>
            <a:endParaRPr lang="en-CA" sz="1600" dirty="0" smtClean="0"/>
          </a:p>
          <a:p>
            <a:pPr marL="742950" lvl="1" indent="-285750">
              <a:buFont typeface="Wingdings" charset="2"/>
              <a:buChar char="v"/>
            </a:pPr>
            <a:r>
              <a:rPr lang="en-US" dirty="0"/>
              <a:t>Omni-Heat thermal reflective</a:t>
            </a:r>
            <a:endParaRPr lang="en-CA" sz="1600" dirty="0"/>
          </a:p>
          <a:p>
            <a:pPr marL="742950" lvl="1" indent="-285750">
              <a:buFont typeface="Wingdings" charset="2"/>
              <a:buChar char="v"/>
            </a:pPr>
            <a:r>
              <a:rPr lang="en-US" dirty="0" smtClean="0"/>
              <a:t>Wind </a:t>
            </a:r>
            <a:r>
              <a:rPr lang="en-US" dirty="0"/>
              <a:t>proof</a:t>
            </a:r>
            <a:endParaRPr lang="en-CA" sz="1600" dirty="0"/>
          </a:p>
          <a:p>
            <a:pPr marL="742950" lvl="1" indent="-285750">
              <a:buFont typeface="Wingdings" charset="2"/>
              <a:buChar char="v"/>
            </a:pPr>
            <a:r>
              <a:rPr lang="en-US" dirty="0"/>
              <a:t>Removable, adjustable storm hood</a:t>
            </a:r>
            <a:endParaRPr lang="en-CA" sz="1600" dirty="0"/>
          </a:p>
          <a:p>
            <a:pPr marL="742950" lvl="1" indent="-285750">
              <a:buFont typeface="Wingdings" charset="2"/>
              <a:buChar char="v"/>
            </a:pPr>
            <a:r>
              <a:rPr lang="en-US" dirty="0"/>
              <a:t>Underarm venting</a:t>
            </a:r>
            <a:endParaRPr lang="en-CA" sz="1600" dirty="0"/>
          </a:p>
          <a:p>
            <a:pPr marL="742950" lvl="1" indent="-285750">
              <a:buFont typeface="Wingdings" charset="2"/>
              <a:buChar char="v"/>
            </a:pPr>
            <a:r>
              <a:rPr lang="en-US" dirty="0" smtClean="0"/>
              <a:t>Draw cord </a:t>
            </a:r>
            <a:r>
              <a:rPr lang="en-US" dirty="0"/>
              <a:t>adjustable hem                                                                      </a:t>
            </a:r>
            <a:endParaRPr lang="en-CA" sz="1600" dirty="0"/>
          </a:p>
          <a:p>
            <a:pPr marL="742950" lvl="1" indent="-285750">
              <a:buFont typeface="Wingdings" charset="2"/>
              <a:buChar char="v"/>
            </a:pPr>
            <a:r>
              <a:rPr lang="en-US" dirty="0"/>
              <a:t>Waterproof zip-closed pockets</a:t>
            </a:r>
            <a:endParaRPr lang="en-CA" sz="1600" dirty="0"/>
          </a:p>
          <a:p>
            <a:pPr marL="742950" lvl="1" indent="-285750">
              <a:buFont typeface="Wingdings" charset="2"/>
              <a:buChar char="v"/>
            </a:pPr>
            <a:r>
              <a:rPr lang="en-US" dirty="0"/>
              <a:t>550 fill power down insulation</a:t>
            </a:r>
            <a:endParaRPr lang="en-CA" sz="1600" dirty="0"/>
          </a:p>
          <a:p>
            <a:pPr marL="742950" lvl="1" indent="-285750">
              <a:buFont typeface="Wingdings" charset="2"/>
              <a:buChar char="v"/>
            </a:pPr>
            <a:r>
              <a:rPr lang="en-US" dirty="0"/>
              <a:t>Removable, snap back powder skirt</a:t>
            </a:r>
            <a:endParaRPr lang="en-CA" sz="1600" dirty="0"/>
          </a:p>
          <a:p>
            <a:pPr marL="742950" lvl="1" indent="-285750">
              <a:buFont typeface="Wingdings" charset="2"/>
              <a:buChar char="v"/>
            </a:pPr>
            <a:r>
              <a:rPr lang="en-US" dirty="0"/>
              <a:t>Inferno pocket</a:t>
            </a:r>
            <a:endParaRPr lang="en-CA" sz="1600" dirty="0"/>
          </a:p>
          <a:p>
            <a:pPr marL="742950" lvl="1" indent="-285750">
              <a:buFont typeface="Wingdings" charset="2"/>
              <a:buChar char="v"/>
            </a:pPr>
            <a:r>
              <a:rPr lang="en-US" dirty="0"/>
              <a:t>Media and goggle pocket</a:t>
            </a:r>
            <a:endParaRPr lang="en-CA" sz="1600" dirty="0"/>
          </a:p>
          <a:p>
            <a:pPr marL="742950" lvl="1" indent="-285750">
              <a:buFont typeface="Wingdings" charset="2"/>
              <a:buChar char="v"/>
            </a:pPr>
            <a:r>
              <a:rPr lang="en-US" dirty="0"/>
              <a:t>Comfort cuffs</a:t>
            </a:r>
            <a:endParaRPr lang="en-CA" sz="1600" dirty="0"/>
          </a:p>
          <a:p>
            <a:pPr marL="742950" lvl="1" indent="-285750">
              <a:buFont typeface="Wingdings" charset="2"/>
              <a:buChar char="v"/>
            </a:pPr>
            <a:r>
              <a:rPr lang="en-US" dirty="0"/>
              <a:t>Thumb holes                                                                                                              </a:t>
            </a:r>
            <a:endParaRPr lang="en-CA" sz="1600" dirty="0"/>
          </a:p>
          <a:p>
            <a:pPr marL="742950" lvl="1" indent="-285750">
              <a:buFont typeface="Wingdings" charset="2"/>
              <a:buChar char="v"/>
            </a:pPr>
            <a:r>
              <a:rPr lang="en-US" dirty="0"/>
              <a:t>Removable faux fur                                                                                                           </a:t>
            </a:r>
            <a:endParaRPr lang="en-CA" sz="1600" dirty="0"/>
          </a:p>
          <a:p>
            <a:pPr marL="742950" lvl="1" indent="-285750">
              <a:buFont typeface="Wingdings" charset="2"/>
              <a:buChar char="v"/>
            </a:pPr>
            <a:r>
              <a:rPr lang="en-US" dirty="0"/>
              <a:t>Center back length: 26.5</a:t>
            </a:r>
            <a:r>
              <a:rPr lang="en-US" dirty="0" smtClean="0"/>
              <a:t>”</a:t>
            </a:r>
            <a:endParaRPr lang="en-CA" sz="1600" dirty="0"/>
          </a:p>
        </p:txBody>
      </p:sp>
      <p:sp>
        <p:nvSpPr>
          <p:cNvPr id="3" name="TextBox 2"/>
          <p:cNvSpPr txBox="1"/>
          <p:nvPr/>
        </p:nvSpPr>
        <p:spPr>
          <a:xfrm>
            <a:off x="1848556" y="423333"/>
            <a:ext cx="443088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dirty="0" smtClean="0"/>
              <a:t>FEATURES:</a:t>
            </a:r>
            <a:r>
              <a:rPr lang="en-US" sz="8000" dirty="0" smtClean="0"/>
              <a:t> </a:t>
            </a:r>
            <a:endParaRPr lang="en-US" sz="8000" dirty="0"/>
          </a:p>
        </p:txBody>
      </p:sp>
    </p:spTree>
    <p:extLst>
      <p:ext uri="{BB962C8B-B14F-4D97-AF65-F5344CB8AC3E}">
        <p14:creationId xmlns:p14="http://schemas.microsoft.com/office/powerpoint/2010/main" val="13380820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Scale>
                                      <p:cBhvr>
                                        <p:cTn id="6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7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8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9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3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4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6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7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075621" y="1305342"/>
            <a:ext cx="4782379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CA" dirty="0"/>
          </a:p>
          <a:p>
            <a:pPr marL="285750" lvl="0" indent="-285750">
              <a:buFont typeface="Wingdings" charset="2"/>
              <a:buChar char="q"/>
            </a:pPr>
            <a:r>
              <a:rPr lang="en-US" dirty="0"/>
              <a:t>OMNI-SHIELD SHELL</a:t>
            </a:r>
            <a:br>
              <a:rPr lang="en-US" dirty="0"/>
            </a:br>
            <a:r>
              <a:rPr lang="en-US" dirty="0"/>
              <a:t>100% polyester Act II Satin</a:t>
            </a:r>
            <a:endParaRPr lang="en-CA" dirty="0"/>
          </a:p>
          <a:p>
            <a:pPr marL="285750" lvl="0" indent="-285750">
              <a:buFont typeface="Wingdings" charset="2"/>
              <a:buChar char="q"/>
            </a:pPr>
            <a:r>
              <a:rPr lang="en-US" dirty="0"/>
              <a:t>TRIM</a:t>
            </a:r>
            <a:br>
              <a:rPr lang="en-US" dirty="0"/>
            </a:br>
            <a:r>
              <a:rPr lang="en-US" dirty="0"/>
              <a:t>34% </a:t>
            </a:r>
            <a:r>
              <a:rPr lang="en-US" dirty="0" smtClean="0"/>
              <a:t>acrylic 51</a:t>
            </a:r>
            <a:r>
              <a:rPr lang="en-US" dirty="0"/>
              <a:t>% </a:t>
            </a:r>
            <a:r>
              <a:rPr lang="en-US" dirty="0" err="1" smtClean="0"/>
              <a:t>modacrylic</a:t>
            </a:r>
            <a:r>
              <a:rPr lang="en-US" dirty="0"/>
              <a:t> </a:t>
            </a:r>
            <a:r>
              <a:rPr lang="en-US" dirty="0" smtClean="0"/>
              <a:t>15</a:t>
            </a:r>
            <a:r>
              <a:rPr lang="en-US" dirty="0"/>
              <a:t>% polyester Rocky Raccoon faux fur</a:t>
            </a:r>
            <a:endParaRPr lang="en-CA" dirty="0"/>
          </a:p>
          <a:p>
            <a:pPr marL="285750" lvl="0" indent="-285750">
              <a:buFont typeface="Wingdings" charset="2"/>
              <a:buChar char="q"/>
            </a:pPr>
            <a:r>
              <a:rPr lang="en-US" dirty="0"/>
              <a:t>OMNI-HEAT LINING</a:t>
            </a:r>
            <a:br>
              <a:rPr lang="en-US" dirty="0"/>
            </a:br>
            <a:r>
              <a:rPr lang="en-US" dirty="0"/>
              <a:t>100% polyester Thermal Reflective</a:t>
            </a:r>
            <a:endParaRPr lang="en-CA" dirty="0"/>
          </a:p>
          <a:p>
            <a:pPr marL="285750" lvl="0" indent="-285750">
              <a:buFont typeface="Wingdings" charset="2"/>
              <a:buChar char="q"/>
            </a:pPr>
            <a:r>
              <a:rPr lang="en-US" dirty="0"/>
              <a:t>INSULATION</a:t>
            </a:r>
            <a:br>
              <a:rPr lang="en-US" dirty="0"/>
            </a:br>
            <a:r>
              <a:rPr lang="en-US" dirty="0"/>
              <a:t>200 grams - 80% duck down/20% feather </a:t>
            </a:r>
            <a:endParaRPr lang="en-CA" dirty="0"/>
          </a:p>
          <a:p>
            <a:pPr marL="285750" lvl="0" indent="-285750">
              <a:buFont typeface="Wingdings" charset="2"/>
              <a:buChar char="q"/>
            </a:pPr>
            <a:r>
              <a:rPr lang="en-US" dirty="0"/>
              <a:t>Omni-Heat  Reflective</a:t>
            </a:r>
            <a:br>
              <a:rPr lang="en-US" dirty="0"/>
            </a:br>
            <a:r>
              <a:rPr lang="en-US" b="1" dirty="0"/>
              <a:t>Thermal Reflective Warmth</a:t>
            </a:r>
            <a:r>
              <a:rPr lang="en-US" dirty="0"/>
              <a:t>  </a:t>
            </a:r>
            <a:endParaRPr lang="en-CA" dirty="0"/>
          </a:p>
          <a:p>
            <a:pPr marL="285750" lvl="0" indent="-285750">
              <a:buFont typeface="Wingdings" charset="2"/>
              <a:buChar char="q"/>
            </a:pPr>
            <a:r>
              <a:rPr lang="en-US" dirty="0"/>
              <a:t>Omni-Shield</a:t>
            </a:r>
            <a:br>
              <a:rPr lang="en-US" dirty="0"/>
            </a:br>
            <a:r>
              <a:rPr lang="en-US" b="1" dirty="0"/>
              <a:t>Water and Stain Repellent</a:t>
            </a:r>
            <a:endParaRPr lang="en-CA" dirty="0"/>
          </a:p>
        </p:txBody>
      </p:sp>
      <p:sp>
        <p:nvSpPr>
          <p:cNvPr id="3" name="TextBox 2"/>
          <p:cNvSpPr txBox="1"/>
          <p:nvPr/>
        </p:nvSpPr>
        <p:spPr>
          <a:xfrm>
            <a:off x="2621838" y="655419"/>
            <a:ext cx="251853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dirty="0" smtClean="0"/>
              <a:t>FABRIC</a:t>
            </a:r>
            <a:endParaRPr lang="en-US" sz="6000" dirty="0"/>
          </a:p>
        </p:txBody>
      </p:sp>
    </p:spTree>
    <p:extLst>
      <p:ext uri="{BB962C8B-B14F-4D97-AF65-F5344CB8AC3E}">
        <p14:creationId xmlns:p14="http://schemas.microsoft.com/office/powerpoint/2010/main" val="6418384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Scale>
                                      <p:cBhvr>
                                        <p:cTn id="14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15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16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17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874889" y="366889"/>
            <a:ext cx="7332501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dirty="0" smtClean="0"/>
              <a:t>CONDUCTION &amp; </a:t>
            </a:r>
          </a:p>
          <a:p>
            <a:r>
              <a:rPr lang="en-US" sz="6000" dirty="0" smtClean="0"/>
              <a:t>CONVECTION   </a:t>
            </a:r>
            <a:endParaRPr lang="en-US" sz="6000" dirty="0"/>
          </a:p>
        </p:txBody>
      </p:sp>
      <p:sp>
        <p:nvSpPr>
          <p:cNvPr id="6" name="TextBox 5"/>
          <p:cNvSpPr txBox="1"/>
          <p:nvPr/>
        </p:nvSpPr>
        <p:spPr>
          <a:xfrm>
            <a:off x="395111" y="2667000"/>
            <a:ext cx="883939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Our jacket is conduction and convection because our jacket is</a:t>
            </a:r>
          </a:p>
          <a:p>
            <a:r>
              <a:rPr lang="en-US" sz="2400" dirty="0" smtClean="0"/>
              <a:t>Insolated to keep you warm.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675420081"/>
      </p:ext>
    </p:extLst>
  </p:cSld>
  <p:clrMapOvr>
    <a:masterClrMapping/>
  </p:clrMapOvr>
  <p:transition xmlns:p14="http://schemas.microsoft.com/office/powerpoint/2010/main" spd="slow">
    <p:randomBar dir="vert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1" presetClass="exit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10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</p:bldLst>
  </p:timing>
</p:sld>
</file>

<file path=ppt/theme/theme1.xml><?xml version="1.0" encoding="utf-8"?>
<a:theme xmlns:a="http://schemas.openxmlformats.org/drawingml/2006/main" name="Revolution">
  <a:themeElements>
    <a:clrScheme name="Custom 1">
      <a:dk1>
        <a:sysClr val="windowText" lastClr="000000"/>
      </a:dk1>
      <a:lt1>
        <a:sysClr val="window" lastClr="FFFFFF"/>
      </a:lt1>
      <a:dk2>
        <a:srgbClr val="1B3861"/>
      </a:dk2>
      <a:lt2>
        <a:srgbClr val="38ABED"/>
      </a:lt2>
      <a:accent1>
        <a:srgbClr val="0C5986"/>
      </a:accent1>
      <a:accent2>
        <a:srgbClr val="DDF53D"/>
      </a:accent2>
      <a:accent3>
        <a:srgbClr val="508709"/>
      </a:accent3>
      <a:accent4>
        <a:srgbClr val="BF5E00"/>
      </a:accent4>
      <a:accent5>
        <a:srgbClr val="9C0001"/>
      </a:accent5>
      <a:accent6>
        <a:srgbClr val="660075"/>
      </a:accent6>
      <a:hlink>
        <a:srgbClr val="ABF24D"/>
      </a:hlink>
      <a:folHlink>
        <a:srgbClr val="A0E7FB"/>
      </a:folHlink>
    </a:clrScheme>
    <a:fontScheme name="Revolution">
      <a:majorFont>
        <a:latin typeface="Trebuchet MS"/>
        <a:ea typeface=""/>
        <a:cs typeface=""/>
        <a:font script="Jpan" typeface="ＭＳ ゴシック"/>
        <a:font script="Hans" typeface="宋体"/>
        <a:font script="Hant" typeface="新細明體"/>
      </a:majorFont>
      <a:minorFont>
        <a:latin typeface="Trebuchet MS"/>
        <a:ea typeface=""/>
        <a:cs typeface=""/>
        <a:font script="Jpan" typeface="ＭＳ ゴシック"/>
        <a:font script="Hans" typeface="宋体"/>
        <a:font script="Hant" typeface="新細明體"/>
      </a:minorFont>
    </a:fontScheme>
    <a:fmtScheme name="Revolution">
      <a: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50800" dist="25400" dir="10800000">
              <a:srgbClr val="808080">
                <a:alpha val="75000"/>
              </a:srgbClr>
            </a:innerShdw>
          </a:effectLst>
        </a:effectStyle>
        <a:effectStyle>
          <a:effectLst>
            <a:innerShdw blurRad="50800" dist="25400" dir="13500000">
              <a:srgbClr val="808080">
                <a:alpha val="75000"/>
              </a:srgbClr>
            </a:innerShdw>
            <a:outerShdw blurRad="63500" dist="50800" dir="5400000" algn="br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1400000"/>
            </a:lightRig>
          </a:scene3d>
          <a:sp3d contourW="12700" prstMaterial="softmetal">
            <a:bevelT w="63500" h="254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Revolution.thmx</Template>
  <TotalTime>89</TotalTime>
  <Words>67</Words>
  <Application>Microsoft Macintosh PowerPoint</Application>
  <PresentationFormat>On-screen Show (4:3)</PresentationFormat>
  <Paragraphs>38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Revolution</vt:lpstr>
      <vt:lpstr>Insolated jacket!  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Insolated jacket!  </dc:title>
  <dc:creator>sdfvdfbg</dc:creator>
  <cp:lastModifiedBy>sdfvdfbg</cp:lastModifiedBy>
  <cp:revision>11</cp:revision>
  <dcterms:created xsi:type="dcterms:W3CDTF">2016-05-25T11:47:19Z</dcterms:created>
  <dcterms:modified xsi:type="dcterms:W3CDTF">2016-06-02T11:48:29Z</dcterms:modified>
</cp:coreProperties>
</file>